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28794F-BB43-4E95-8B1B-7D735A02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3BFFACB-A600-4901-A135-7D913754B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FF5DA4-B38A-4B57-906C-484E41A2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E0BD145-B993-4FCB-A06C-78CC1F9D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887EC41-5FFA-4E5B-AF09-A5B47FE2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877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6ED256-687A-4D6D-BBB6-4C88458E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2D4410A-D529-4FDF-9F5C-82F19E1C0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546B4D2-C6C0-4239-B125-88B874C5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89CE6F2-A80E-4BFF-BD17-E0791D482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987BF5A-A24C-4A6B-AE6C-B0BA66B76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313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CE6C592-B030-4931-9C20-B08547058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A356924-CCC1-410E-AFA8-C7586CAE4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C8458F8-2328-4F3D-8C45-E2ECA03C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D13615-535F-4BA9-8D12-520ED5570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E29B33A-4A44-407D-AFFE-DA356093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91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B9EA2B-5E2B-4B8C-97D9-315908A9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41BC62-EF9B-43AE-A6B5-85380FD64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DFEEE9-7C03-41E3-A493-4A0A4A3D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9CD8C3D-0A81-440C-900B-BF84F087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EB8FF2-4468-4BD6-839B-FFD78CC7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357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34243A-0342-4A10-A0A7-0739F924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6DC811E-F1EC-47FA-AA07-2D2EF6C89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3B0411E-2A28-429C-AE78-95CFC63E0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69D9EF-6A2F-45D9-BBE1-68DB0D8E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608B97-0425-4A6E-A029-3E85405D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147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B33131-CCBF-4D43-A460-3A390C32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C096E0-BC23-4BA9-802A-0A7DE10B4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9481AA7-E691-4E80-98AE-0442226C5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49CE177-75E6-48F9-B8E4-1BF65C1E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C499546-BA80-4FC6-98E5-1C54E0002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DBAF9B-2549-45E6-AF36-E89F3424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61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5BDF4C-4302-4C3B-9E99-64F5561A4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AD78F0C-1B5C-4180-AE75-9D59C8C29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813FC21-0570-41E2-9D42-67CB20752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DEC44A5-0C2F-4840-858A-D95E74232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9F5DC54-53A3-4351-A86B-1B8143B43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35B97DF-7EC5-42D0-BD5D-26062A847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AA699F7-9E5E-44EB-9D9F-697A902D3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C345B5E-A8A5-4A7C-8E4E-F991A8E6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42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E38E0D-F62B-4D86-8C82-6D34AA4C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57DA31D-E5C7-4C09-B64B-99BAAF90D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0B2C79-64AF-4501-B2A6-959B3505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6E3D6A5-B7A2-4174-8F62-225C828C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471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93F3B37-4888-4B13-BD19-2503781CD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72DDAD7-92D6-4490-AE37-93641770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47AF86-E8E0-41BD-B013-A8677BE7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771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82C7CB-9FEC-47EC-B1CC-A7DCB5267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3D08F5-DCC4-4385-805D-A73640CC2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5F23B8E-61D0-43A1-8341-A3AF87C56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D37ED7A-8093-4FFB-A25B-787A2BE54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D8AD4E9-71C8-4C2F-8539-7CD619BF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B1FBA5D-8EC4-4135-9566-08A3245F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713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17A0E1-D666-4A63-A8B3-BA11408C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3FF425A-DCCC-4D54-A0D4-A54D15E4E4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27771BA-69D4-4991-99A1-41F188247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4596873-53C4-4E5B-97CF-C97CD0DF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C53A51F-601A-4B5D-AC86-F5DAD268A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A108B92-DD3D-417A-A042-02763D02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862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2A64582-4485-4DA9-A632-22209F8F1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5D31925-7BFF-4CC6-81EC-627E41D35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9B2044C-7A9A-4A13-AF0D-D6127857C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48F0A-FE69-4465-8007-4F9C8729C043}" type="datetimeFigureOut">
              <a:rPr lang="fi-FI" smtClean="0"/>
              <a:t>20.11.2019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9FBEFD-F847-4728-82DA-60BD04BBB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1BE01B-DD6E-4927-AE93-503987EED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C42DF-7820-40EB-87A9-96D6263C7E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639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C0B533-ABF2-4AE1-A056-F5329AA8E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 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6C95D21-00C6-43E6-A03E-FFC6C752F9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544F9E5-DF8D-4A67-A1F1-66E1CC5B1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9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BE0D501-9CC8-45C6-A65B-2DC7D39B5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3928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94BD8CB-827E-4FB2-8CCF-02F78F20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161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489E57B-8AF8-42E7-B79B-94944019C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E23949D-C09D-4904-8FB2-93006445E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8552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C95C6E05-9FE9-4C03-AB14-1F66ED015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962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6AE9B4-C6F1-43D3-8543-6B2BE8C36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335F038-1EB6-4BE5-8789-C9207C45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5248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B0CEF51-E3D3-4288-8BDC-5E14A4A4E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077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7445DF5-4DA7-4FC0-9CF1-2192C36E1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8905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AB873B6-79ED-4DBD-9158-5E04C6DC4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9805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Laajakuva</PresentationFormat>
  <Paragraphs>1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Office-teema</vt:lpstr>
      <vt:lpstr>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Emmi-Riina Martin</dc:creator>
  <cp:lastModifiedBy>Emmi-Riina Martin</cp:lastModifiedBy>
  <cp:revision>2</cp:revision>
  <dcterms:created xsi:type="dcterms:W3CDTF">2019-11-18T14:01:59Z</dcterms:created>
  <dcterms:modified xsi:type="dcterms:W3CDTF">2019-11-20T08:45:46Z</dcterms:modified>
</cp:coreProperties>
</file>